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werkberlin.de/index.html" TargetMode="External"/><Relationship Id="rId3" Type="http://schemas.openxmlformats.org/officeDocument/2006/relationships/hyperlink" Target="https://spaces.dachwerkberlin.de/paket-67435b1d96d942ef987e265f50482f1d/dacharbeiten-planen-zustand-erkennen-ma-nahmen-einordnen-f9af42c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oder Dachfenster: Licht, Raum und Gestaltung am Steildach</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Dacharbeiten planen: Zustand erkennen, Maßnahmen einordnen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